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3" r:id="rId6"/>
    <p:sldId id="265" r:id="rId7"/>
    <p:sldId id="262" r:id="rId8"/>
    <p:sldId id="264" r:id="rId9"/>
    <p:sldId id="267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4E8A-4165-4691-9796-0D3DD9FB9792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6A40-DCD9-46DF-BAA0-8F8A2C5ED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097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4E8A-4165-4691-9796-0D3DD9FB9792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6A40-DCD9-46DF-BAA0-8F8A2C5ED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07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4E8A-4165-4691-9796-0D3DD9FB9792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6A40-DCD9-46DF-BAA0-8F8A2C5ED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18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4E8A-4165-4691-9796-0D3DD9FB9792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6A40-DCD9-46DF-BAA0-8F8A2C5ED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811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4E8A-4165-4691-9796-0D3DD9FB9792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6A40-DCD9-46DF-BAA0-8F8A2C5ED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550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4E8A-4165-4691-9796-0D3DD9FB9792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6A40-DCD9-46DF-BAA0-8F8A2C5ED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80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4E8A-4165-4691-9796-0D3DD9FB9792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6A40-DCD9-46DF-BAA0-8F8A2C5ED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118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4E8A-4165-4691-9796-0D3DD9FB9792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6A40-DCD9-46DF-BAA0-8F8A2C5ED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994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4E8A-4165-4691-9796-0D3DD9FB9792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6A40-DCD9-46DF-BAA0-8F8A2C5ED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67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4E8A-4165-4691-9796-0D3DD9FB9792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6A40-DCD9-46DF-BAA0-8F8A2C5ED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59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4E8A-4165-4691-9796-0D3DD9FB9792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6A40-DCD9-46DF-BAA0-8F8A2C5ED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632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F4E8A-4165-4691-9796-0D3DD9FB9792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46A40-DCD9-46DF-BAA0-8F8A2C5ED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410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З Днем дошкілл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1"/>
            <a:ext cx="9339943" cy="685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Приглашение учеба: стоковые векторные изображения, иллюстрации |  Depositphoto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" t="11024" r="69858" b="11709"/>
          <a:stretch/>
        </p:blipFill>
        <p:spPr bwMode="auto">
          <a:xfrm>
            <a:off x="9958251" y="130117"/>
            <a:ext cx="2233749" cy="65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061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иглашение учеба: стоковые векторные изображения, иллюстрации |  Depositphot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" t="11024" r="69858" b="11709"/>
          <a:stretch/>
        </p:blipFill>
        <p:spPr bwMode="auto">
          <a:xfrm>
            <a:off x="339634" y="0"/>
            <a:ext cx="2233749" cy="65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383" y="643210"/>
            <a:ext cx="3985146" cy="59535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630" y="1214846"/>
            <a:ext cx="2741630" cy="487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28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риглашение учеба: стоковые векторные изображения, иллюстрации |  Depositphot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7" t="11483" r="3759" b="11250"/>
          <a:stretch/>
        </p:blipFill>
        <p:spPr bwMode="auto">
          <a:xfrm>
            <a:off x="3938662" y="470263"/>
            <a:ext cx="2233749" cy="65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31698" b="20373"/>
          <a:stretch/>
        </p:blipFill>
        <p:spPr>
          <a:xfrm>
            <a:off x="286696" y="209005"/>
            <a:ext cx="4142845" cy="4310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228" y="373855"/>
            <a:ext cx="5885715" cy="637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24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риглашение учеба: стоковые векторные изображения, иллюстрации |  Depositphot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7" t="11483" r="3759" b="11250"/>
          <a:stretch/>
        </p:blipFill>
        <p:spPr bwMode="auto">
          <a:xfrm>
            <a:off x="9701348" y="156754"/>
            <a:ext cx="2233749" cy="65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7798" r="15629"/>
          <a:stretch/>
        </p:blipFill>
        <p:spPr>
          <a:xfrm>
            <a:off x="431074" y="528005"/>
            <a:ext cx="4859383" cy="29271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282" y="3160520"/>
            <a:ext cx="6039704" cy="337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88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риглашение учеба: стоковые векторные изображения, иллюстрации |  Depositphot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7" t="11483" r="3759" b="11250"/>
          <a:stretch/>
        </p:blipFill>
        <p:spPr bwMode="auto">
          <a:xfrm>
            <a:off x="0" y="261257"/>
            <a:ext cx="2233749" cy="65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20725" b="29146"/>
          <a:stretch/>
        </p:blipFill>
        <p:spPr>
          <a:xfrm>
            <a:off x="6400800" y="1233581"/>
            <a:ext cx="4946845" cy="53762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760" y="521159"/>
            <a:ext cx="4016763" cy="337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82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риглашение учеба: стоковые векторные изображения, иллюстрации |  Depositphot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7" t="11483" r="3759" b="11250"/>
          <a:stretch/>
        </p:blipFill>
        <p:spPr bwMode="auto">
          <a:xfrm>
            <a:off x="9701348" y="156754"/>
            <a:ext cx="2233749" cy="65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56" y="321959"/>
            <a:ext cx="5216509" cy="31331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341" y="2701724"/>
            <a:ext cx="4511041" cy="373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23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риглашение учеба: стоковые векторные изображения, иллюстрации |  Depositphot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7" t="11483" r="3759" b="11250"/>
          <a:stretch/>
        </p:blipFill>
        <p:spPr bwMode="auto">
          <a:xfrm>
            <a:off x="0" y="261257"/>
            <a:ext cx="2233749" cy="65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883" y="2635624"/>
            <a:ext cx="4007187" cy="37517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749" y="261257"/>
            <a:ext cx="4225439" cy="363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36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риглашение учеба: стоковые векторные изображения, иллюстрации |  Depositphot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7" t="11483" r="3759" b="11250"/>
          <a:stretch/>
        </p:blipFill>
        <p:spPr bwMode="auto">
          <a:xfrm>
            <a:off x="9701348" y="156754"/>
            <a:ext cx="2233749" cy="65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03" y="1123406"/>
            <a:ext cx="5613770" cy="33998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22354" b="22046"/>
          <a:stretch/>
        </p:blipFill>
        <p:spPr>
          <a:xfrm>
            <a:off x="6380450" y="1647668"/>
            <a:ext cx="3608659" cy="4349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5380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риглашение учеба: стоковые векторные изображения, иллюстрации |  Depositphot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7" t="11483" r="3759" b="11250"/>
          <a:stretch/>
        </p:blipFill>
        <p:spPr bwMode="auto">
          <a:xfrm>
            <a:off x="0" y="261257"/>
            <a:ext cx="2233749" cy="65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28459" b="21968"/>
          <a:stretch/>
        </p:blipFill>
        <p:spPr>
          <a:xfrm>
            <a:off x="6632719" y="3187337"/>
            <a:ext cx="5138377" cy="33963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749" y="535577"/>
            <a:ext cx="6853574" cy="31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526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2021-09-24T11:40:39Z</dcterms:created>
  <dcterms:modified xsi:type="dcterms:W3CDTF">2021-09-24T12:16:14Z</dcterms:modified>
</cp:coreProperties>
</file>