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Завідувачка </a:t>
            </a:r>
            <a:r>
              <a:rPr lang="uk-UA" dirty="0" err="1" smtClean="0"/>
              <a:t>Замисловицьким</a:t>
            </a:r>
            <a:r>
              <a:rPr lang="uk-UA" dirty="0" smtClean="0"/>
              <a:t> ЗДО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Ткач Олена Володимирівна</a:t>
            </a:r>
          </a:p>
          <a:p>
            <a:r>
              <a:rPr lang="uk-UA" dirty="0" smtClean="0"/>
              <a:t>Педагогічний стаж-30 років</a:t>
            </a:r>
          </a:p>
          <a:p>
            <a:r>
              <a:rPr lang="uk-UA" dirty="0" smtClean="0"/>
              <a:t>На даній посаді 6 років</a:t>
            </a:r>
          </a:p>
          <a:p>
            <a:r>
              <a:rPr lang="uk-UA" dirty="0" smtClean="0"/>
              <a:t>Кредо – бути людиною</a:t>
            </a:r>
          </a:p>
          <a:p>
            <a:r>
              <a:rPr lang="uk-UA" dirty="0" smtClean="0"/>
              <a:t>Має високий рівень професійної компетентності та особистісного потенціалу. Сприяє розвитку творчих здібностей вихованців. Багато уваги приділяє розвитку активного мовлення дітей. Вміє зацікавити дітей, домагається ефективного засвоєння ними знань та вмінь.</a:t>
            </a:r>
            <a:endParaRPr lang="ru-RU" dirty="0"/>
          </a:p>
        </p:txBody>
      </p:sp>
      <p:pic>
        <p:nvPicPr>
          <p:cNvPr id="5" name="Рисунок 4" descr="PB14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357298"/>
            <a:ext cx="3571868" cy="55007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Помічник вихователя Бондар Катерина Вікторівна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 smtClean="0"/>
              <a:t>Стаж роботи на даній посаді-13 років </a:t>
            </a:r>
          </a:p>
          <a:p>
            <a:r>
              <a:rPr lang="uk-UA" dirty="0" smtClean="0"/>
              <a:t>Людина відповідальна, працьовита, чемна. Їй подобається працювати з дітьми, бачити їхні посмішки.</a:t>
            </a:r>
          </a:p>
          <a:p>
            <a:r>
              <a:rPr lang="uk-UA" dirty="0" smtClean="0"/>
              <a:t>Завжди допомагає вихователю в підготовці до занять.</a:t>
            </a:r>
          </a:p>
          <a:p>
            <a:r>
              <a:rPr lang="uk-UA" dirty="0" smtClean="0"/>
              <a:t>Підтримує чистоту та порядок як в приміщенні так і на території.</a:t>
            </a:r>
            <a:endParaRPr lang="ru-RU" dirty="0"/>
          </a:p>
        </p:txBody>
      </p:sp>
      <p:pic>
        <p:nvPicPr>
          <p:cNvPr id="7" name="Рисунок 6" descr="DSCN52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28736"/>
            <a:ext cx="3571868" cy="507209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</TotalTime>
  <Words>101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Завідувачка Замисловицьким ЗДО</vt:lpstr>
      <vt:lpstr>Помічник вихователя Бондар Катерина Вікторівна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 вітає Замисловицький дошкільний навчальний заклад</dc:title>
  <dc:creator>Лена</dc:creator>
  <cp:lastModifiedBy>Пользователь Windows</cp:lastModifiedBy>
  <cp:revision>4</cp:revision>
  <dcterms:created xsi:type="dcterms:W3CDTF">2021-10-27T17:18:22Z</dcterms:created>
  <dcterms:modified xsi:type="dcterms:W3CDTF">2021-12-09T12:41:18Z</dcterms:modified>
</cp:coreProperties>
</file>