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6385" autoAdjust="0"/>
  </p:normalViewPr>
  <p:slideViewPr>
    <p:cSldViewPr>
      <p:cViewPr varScale="1">
        <p:scale>
          <a:sx n="32" d="100"/>
          <a:sy n="32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Як радісно і весело в садочку нам завжди</a:t>
            </a:r>
            <a:br>
              <a:rPr lang="uk-UA" dirty="0" smtClean="0"/>
            </a:br>
            <a:r>
              <a:rPr lang="uk-UA" dirty="0" smtClean="0"/>
              <a:t>тому із задоволенням </a:t>
            </a:r>
            <a:r>
              <a:rPr lang="uk-UA" dirty="0" err="1" smtClean="0"/>
              <a:t>приходим</a:t>
            </a:r>
            <a:r>
              <a:rPr lang="uk-UA" dirty="0" smtClean="0"/>
              <a:t> ми сюди…..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163406341801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2196" b="22196"/>
          <a:stretch>
            <a:fillRect/>
          </a:stretch>
        </p:blipFill>
        <p:spPr>
          <a:xfrm>
            <a:off x="571472" y="571481"/>
            <a:ext cx="8143932" cy="4000528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ена\Desktop\16340277515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57166"/>
            <a:ext cx="3286148" cy="4071966"/>
          </a:xfrm>
          <a:prstGeom prst="rect">
            <a:avLst/>
          </a:prstGeom>
          <a:noFill/>
        </p:spPr>
      </p:pic>
      <p:pic>
        <p:nvPicPr>
          <p:cNvPr id="1027" name="Picture 3" descr="C:\Users\Лена\Desktop\16397571845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857232"/>
            <a:ext cx="3598867" cy="5572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Лена\Desktop\16341076728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500042"/>
            <a:ext cx="3482972" cy="5214974"/>
          </a:xfrm>
          <a:prstGeom prst="rect">
            <a:avLst/>
          </a:prstGeom>
          <a:noFill/>
        </p:spPr>
      </p:pic>
      <p:pic>
        <p:nvPicPr>
          <p:cNvPr id="2051" name="Picture 3" descr="C:\Users\Лена\Desktop\163411202616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3" y="1973263"/>
            <a:ext cx="3710016" cy="43846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Лена\Desktop\16526336738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28604"/>
            <a:ext cx="3946522" cy="5357850"/>
          </a:xfrm>
          <a:prstGeom prst="rect">
            <a:avLst/>
          </a:prstGeom>
          <a:noFill/>
        </p:spPr>
      </p:pic>
      <p:pic>
        <p:nvPicPr>
          <p:cNvPr id="3075" name="Picture 3" descr="C:\Users\Лена\Desktop\165287237973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2450" y="642918"/>
            <a:ext cx="4019550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Лена\Desktop\16402610217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286124"/>
            <a:ext cx="3286148" cy="3571876"/>
          </a:xfrm>
          <a:prstGeom prst="rect">
            <a:avLst/>
          </a:prstGeom>
          <a:noFill/>
        </p:spPr>
      </p:pic>
      <p:pic>
        <p:nvPicPr>
          <p:cNvPr id="4100" name="Picture 4" descr="C:\Users\Лена\Desktop\163361481326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1" y="576263"/>
            <a:ext cx="2589228" cy="2566985"/>
          </a:xfrm>
          <a:prstGeom prst="rect">
            <a:avLst/>
          </a:prstGeom>
          <a:noFill/>
        </p:spPr>
      </p:pic>
      <p:pic>
        <p:nvPicPr>
          <p:cNvPr id="4101" name="Picture 5" descr="C:\Users\Лена\Desktop\163972932026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2357430"/>
            <a:ext cx="2743200" cy="3724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429000"/>
            <a:ext cx="8183880" cy="2608150"/>
          </a:xfrm>
        </p:spPr>
        <p:txBody>
          <a:bodyPr/>
          <a:lstStyle/>
          <a:p>
            <a:r>
              <a:rPr lang="uk-UA" dirty="0" smtClean="0"/>
              <a:t>Щиро запрошуємо до нашого садочку!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Наші художники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57826"/>
            <a:ext cx="5486400" cy="814374"/>
          </a:xfrm>
        </p:spPr>
        <p:txBody>
          <a:bodyPr/>
          <a:lstStyle/>
          <a:p>
            <a:r>
              <a:rPr lang="uk-UA" dirty="0" smtClean="0"/>
              <a:t>Тут разом ми працювали, рахували,  малювали….</a:t>
            </a:r>
            <a:endParaRPr lang="ru-RU" dirty="0"/>
          </a:p>
        </p:txBody>
      </p:sp>
      <p:pic>
        <p:nvPicPr>
          <p:cNvPr id="5" name="Рисунок 4" descr="163361481326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2829" b="22829"/>
          <a:stretch>
            <a:fillRect/>
          </a:stretch>
        </p:blipFill>
        <p:spPr>
          <a:xfrm>
            <a:off x="421480" y="435768"/>
            <a:ext cx="8222486" cy="463630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3410767286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0"/>
            <a:ext cx="7429552" cy="64293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341099023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500042"/>
            <a:ext cx="7929618" cy="536735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3411202616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12" y="285728"/>
            <a:ext cx="5072092" cy="4395809"/>
          </a:xfrm>
          <a:prstGeom prst="rect">
            <a:avLst/>
          </a:prstGeom>
        </p:spPr>
      </p:pic>
      <p:pic>
        <p:nvPicPr>
          <p:cNvPr id="3" name="Рисунок 2" descr="16396460097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2176462"/>
            <a:ext cx="3857620" cy="468153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397288742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214842" cy="4324323"/>
          </a:xfrm>
          <a:prstGeom prst="rect">
            <a:avLst/>
          </a:prstGeom>
        </p:spPr>
      </p:pic>
      <p:pic>
        <p:nvPicPr>
          <p:cNvPr id="3" name="Рисунок 2" descr="16397571610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2176462"/>
            <a:ext cx="4714876" cy="468153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528016964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0"/>
            <a:ext cx="3786182" cy="5334000"/>
          </a:xfrm>
          <a:prstGeom prst="rect">
            <a:avLst/>
          </a:prstGeom>
        </p:spPr>
      </p:pic>
      <p:pic>
        <p:nvPicPr>
          <p:cNvPr id="4" name="Рисунок 3" descr="165276823198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524000"/>
            <a:ext cx="4357718" cy="490539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Лена\Desktop\16526336364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950" y="203200"/>
            <a:ext cx="4394198" cy="5154626"/>
          </a:xfrm>
          <a:prstGeom prst="rect">
            <a:avLst/>
          </a:prstGeom>
          <a:noFill/>
        </p:spPr>
      </p:pic>
      <p:pic>
        <p:nvPicPr>
          <p:cNvPr id="2051" name="Picture 3" descr="C:\Users\Лена\Desktop\16527720527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812800"/>
            <a:ext cx="4071966" cy="56165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Лена\Desktop\16528723789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28604"/>
            <a:ext cx="3786194" cy="5643602"/>
          </a:xfrm>
          <a:prstGeom prst="rect">
            <a:avLst/>
          </a:prstGeom>
          <a:noFill/>
        </p:spPr>
      </p:pic>
      <p:pic>
        <p:nvPicPr>
          <p:cNvPr id="3075" name="Picture 3" descr="C:\Users\Лена\Desktop\16528723784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85728"/>
            <a:ext cx="3929090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</TotalTime>
  <Words>25</Words>
  <PresentationFormat>Экран (4:3)</PresentationFormat>
  <Paragraphs>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Як радісно і весело в садочку нам завжди тому із задоволенням приходим ми сюди…..</vt:lpstr>
      <vt:lpstr>Наші художники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Щиро запрошуємо до нашого садочку!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 радісно і весело в садочку нам завжди тому із задоволенням приходим ми сюди…..</dc:title>
  <dc:creator>Лена</dc:creator>
  <cp:lastModifiedBy>Пользователь Windows</cp:lastModifiedBy>
  <cp:revision>5</cp:revision>
  <dcterms:created xsi:type="dcterms:W3CDTF">2022-06-30T11:13:13Z</dcterms:created>
  <dcterms:modified xsi:type="dcterms:W3CDTF">2022-06-30T12:04:51Z</dcterms:modified>
</cp:coreProperties>
</file>